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9" r:id="rId1"/>
  </p:sldMasterIdLst>
  <p:notesMasterIdLst>
    <p:notesMasterId r:id="rId23"/>
  </p:notesMasterIdLst>
  <p:sldIdLst>
    <p:sldId id="256" r:id="rId2"/>
    <p:sldId id="27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68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A33D15-342E-466B-A894-3EBD7E75F99A}" type="doc">
      <dgm:prSet loTypeId="urn:microsoft.com/office/officeart/2005/8/layout/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6AFB3A5-7551-4EEF-8374-FC7BCA59E659}">
      <dgm:prSet/>
      <dgm:spPr/>
      <dgm:t>
        <a:bodyPr/>
        <a:lstStyle/>
        <a:p>
          <a:r>
            <a:rPr lang="en-IN"/>
            <a:t>Alfredo Uriarte             –  Functionality In G2 Test And Admin Part</a:t>
          </a:r>
          <a:endParaRPr lang="en-US"/>
        </a:p>
      </dgm:t>
    </dgm:pt>
    <dgm:pt modelId="{B6AAC671-94F5-424D-8D4C-9A5552C70C0A}" type="parTrans" cxnId="{D0E96AAB-8704-4469-9763-B0C55E6CCA9A}">
      <dgm:prSet/>
      <dgm:spPr/>
      <dgm:t>
        <a:bodyPr/>
        <a:lstStyle/>
        <a:p>
          <a:endParaRPr lang="en-US"/>
        </a:p>
      </dgm:t>
    </dgm:pt>
    <dgm:pt modelId="{23A43EB4-53FA-44C7-93A5-D48138B1ACA8}" type="sibTrans" cxnId="{D0E96AAB-8704-4469-9763-B0C55E6CCA9A}">
      <dgm:prSet/>
      <dgm:spPr/>
      <dgm:t>
        <a:bodyPr/>
        <a:lstStyle/>
        <a:p>
          <a:endParaRPr lang="en-US"/>
        </a:p>
      </dgm:t>
    </dgm:pt>
    <dgm:pt modelId="{11ADC550-8A21-427F-B79A-0046707BE61C}">
      <dgm:prSet/>
      <dgm:spPr/>
      <dgm:t>
        <a:bodyPr/>
        <a:lstStyle/>
        <a:p>
          <a:r>
            <a:rPr lang="en-IN"/>
            <a:t>Susmi Rani                     – Functionality In Examiner  And G Test</a:t>
          </a:r>
          <a:endParaRPr lang="en-US"/>
        </a:p>
      </dgm:t>
    </dgm:pt>
    <dgm:pt modelId="{FFEF494A-814C-4661-9298-977F5FE5B3EF}" type="parTrans" cxnId="{2059B2ED-F362-41E3-BC6C-4D41FB72F62D}">
      <dgm:prSet/>
      <dgm:spPr/>
      <dgm:t>
        <a:bodyPr/>
        <a:lstStyle/>
        <a:p>
          <a:endParaRPr lang="en-US"/>
        </a:p>
      </dgm:t>
    </dgm:pt>
    <dgm:pt modelId="{A72AC736-620C-46A6-B059-BD7AFA3D6CE3}" type="sibTrans" cxnId="{2059B2ED-F362-41E3-BC6C-4D41FB72F62D}">
      <dgm:prSet/>
      <dgm:spPr/>
      <dgm:t>
        <a:bodyPr/>
        <a:lstStyle/>
        <a:p>
          <a:endParaRPr lang="en-US"/>
        </a:p>
      </dgm:t>
    </dgm:pt>
    <dgm:pt modelId="{A98F523F-8B90-449E-BCD9-0377BAB43B31}">
      <dgm:prSet/>
      <dgm:spPr/>
      <dgm:t>
        <a:bodyPr/>
        <a:lstStyle/>
        <a:p>
          <a:r>
            <a:rPr lang="en-IN"/>
            <a:t>Asif Mujeeb                    – Design And UI Development</a:t>
          </a:r>
          <a:endParaRPr lang="en-US"/>
        </a:p>
      </dgm:t>
    </dgm:pt>
    <dgm:pt modelId="{BEC5B232-19DE-4C36-A72E-7C6FBF1258B3}" type="parTrans" cxnId="{46BE2561-BA02-46C1-8935-5DC7D5F11644}">
      <dgm:prSet/>
      <dgm:spPr/>
      <dgm:t>
        <a:bodyPr/>
        <a:lstStyle/>
        <a:p>
          <a:endParaRPr lang="en-US"/>
        </a:p>
      </dgm:t>
    </dgm:pt>
    <dgm:pt modelId="{473BCEC5-C473-46B2-B267-42F0A5096F46}" type="sibTrans" cxnId="{46BE2561-BA02-46C1-8935-5DC7D5F11644}">
      <dgm:prSet/>
      <dgm:spPr/>
      <dgm:t>
        <a:bodyPr/>
        <a:lstStyle/>
        <a:p>
          <a:endParaRPr lang="en-US"/>
        </a:p>
      </dgm:t>
    </dgm:pt>
    <dgm:pt modelId="{D7A1345A-E8E9-434D-B04F-5870E4E49AC0}">
      <dgm:prSet/>
      <dgm:spPr/>
      <dgm:t>
        <a:bodyPr/>
        <a:lstStyle/>
        <a:p>
          <a:r>
            <a:rPr lang="en-IN"/>
            <a:t>Karthik Janardhanan  - Design And Testing Flow</a:t>
          </a:r>
          <a:endParaRPr lang="en-US"/>
        </a:p>
      </dgm:t>
    </dgm:pt>
    <dgm:pt modelId="{B35800BC-2244-48F1-B571-397D9514135B}" type="parTrans" cxnId="{670C1591-8F1E-470B-9E3C-F952D741FC7D}">
      <dgm:prSet/>
      <dgm:spPr/>
      <dgm:t>
        <a:bodyPr/>
        <a:lstStyle/>
        <a:p>
          <a:endParaRPr lang="en-US"/>
        </a:p>
      </dgm:t>
    </dgm:pt>
    <dgm:pt modelId="{6A37FDED-E1E7-4F64-8E98-34BFB0238D35}" type="sibTrans" cxnId="{670C1591-8F1E-470B-9E3C-F952D741FC7D}">
      <dgm:prSet/>
      <dgm:spPr/>
      <dgm:t>
        <a:bodyPr/>
        <a:lstStyle/>
        <a:p>
          <a:endParaRPr lang="en-US"/>
        </a:p>
      </dgm:t>
    </dgm:pt>
    <dgm:pt modelId="{041DFA64-13B4-4906-B1F3-BAC6E7FD7D8D}" type="pres">
      <dgm:prSet presAssocID="{BCA33D15-342E-466B-A894-3EBD7E75F99A}" presName="diagram" presStyleCnt="0">
        <dgm:presLayoutVars>
          <dgm:dir/>
          <dgm:resizeHandles val="exact"/>
        </dgm:presLayoutVars>
      </dgm:prSet>
      <dgm:spPr/>
    </dgm:pt>
    <dgm:pt modelId="{5A7D3805-E04C-4A3C-BD4C-ECB0D911EF5A}" type="pres">
      <dgm:prSet presAssocID="{56AFB3A5-7551-4EEF-8374-FC7BCA59E659}" presName="node" presStyleLbl="node1" presStyleIdx="0" presStyleCnt="4">
        <dgm:presLayoutVars>
          <dgm:bulletEnabled val="1"/>
        </dgm:presLayoutVars>
      </dgm:prSet>
      <dgm:spPr/>
    </dgm:pt>
    <dgm:pt modelId="{7F469E0E-6FF6-4511-895C-78D9239FAC5E}" type="pres">
      <dgm:prSet presAssocID="{23A43EB4-53FA-44C7-93A5-D48138B1ACA8}" presName="sibTrans" presStyleLbl="sibTrans2D1" presStyleIdx="0" presStyleCnt="3"/>
      <dgm:spPr/>
    </dgm:pt>
    <dgm:pt modelId="{6A8F6A56-103D-4E61-8700-82689CBC2269}" type="pres">
      <dgm:prSet presAssocID="{23A43EB4-53FA-44C7-93A5-D48138B1ACA8}" presName="connectorText" presStyleLbl="sibTrans2D1" presStyleIdx="0" presStyleCnt="3"/>
      <dgm:spPr/>
    </dgm:pt>
    <dgm:pt modelId="{27C16F54-E42B-4447-89FF-C09E97C0FD50}" type="pres">
      <dgm:prSet presAssocID="{11ADC550-8A21-427F-B79A-0046707BE61C}" presName="node" presStyleLbl="node1" presStyleIdx="1" presStyleCnt="4">
        <dgm:presLayoutVars>
          <dgm:bulletEnabled val="1"/>
        </dgm:presLayoutVars>
      </dgm:prSet>
      <dgm:spPr/>
    </dgm:pt>
    <dgm:pt modelId="{B0CFBE0B-5BB5-41A1-88B2-6F600C8A36E8}" type="pres">
      <dgm:prSet presAssocID="{A72AC736-620C-46A6-B059-BD7AFA3D6CE3}" presName="sibTrans" presStyleLbl="sibTrans2D1" presStyleIdx="1" presStyleCnt="3"/>
      <dgm:spPr/>
    </dgm:pt>
    <dgm:pt modelId="{189E6B7E-B8DB-4CF7-A21E-3DC394C374A0}" type="pres">
      <dgm:prSet presAssocID="{A72AC736-620C-46A6-B059-BD7AFA3D6CE3}" presName="connectorText" presStyleLbl="sibTrans2D1" presStyleIdx="1" presStyleCnt="3"/>
      <dgm:spPr/>
    </dgm:pt>
    <dgm:pt modelId="{47F2CE1F-A65B-473E-909F-A39B99F9D076}" type="pres">
      <dgm:prSet presAssocID="{A98F523F-8B90-449E-BCD9-0377BAB43B31}" presName="node" presStyleLbl="node1" presStyleIdx="2" presStyleCnt="4">
        <dgm:presLayoutVars>
          <dgm:bulletEnabled val="1"/>
        </dgm:presLayoutVars>
      </dgm:prSet>
      <dgm:spPr/>
    </dgm:pt>
    <dgm:pt modelId="{85CE5CFD-7CFA-4F1B-AE65-1FBF3CF1A67F}" type="pres">
      <dgm:prSet presAssocID="{473BCEC5-C473-46B2-B267-42F0A5096F46}" presName="sibTrans" presStyleLbl="sibTrans2D1" presStyleIdx="2" presStyleCnt="3"/>
      <dgm:spPr/>
    </dgm:pt>
    <dgm:pt modelId="{DBE31835-55D5-455B-9E1C-DC91DB9EF84C}" type="pres">
      <dgm:prSet presAssocID="{473BCEC5-C473-46B2-B267-42F0A5096F46}" presName="connectorText" presStyleLbl="sibTrans2D1" presStyleIdx="2" presStyleCnt="3"/>
      <dgm:spPr/>
    </dgm:pt>
    <dgm:pt modelId="{E92A7626-8939-4D5C-8789-B325D8829DEB}" type="pres">
      <dgm:prSet presAssocID="{D7A1345A-E8E9-434D-B04F-5870E4E49AC0}" presName="node" presStyleLbl="node1" presStyleIdx="3" presStyleCnt="4">
        <dgm:presLayoutVars>
          <dgm:bulletEnabled val="1"/>
        </dgm:presLayoutVars>
      </dgm:prSet>
      <dgm:spPr/>
    </dgm:pt>
  </dgm:ptLst>
  <dgm:cxnLst>
    <dgm:cxn modelId="{890E8002-1640-4F63-AE3A-6A05D80E039B}" type="presOf" srcId="{56AFB3A5-7551-4EEF-8374-FC7BCA59E659}" destId="{5A7D3805-E04C-4A3C-BD4C-ECB0D911EF5A}" srcOrd="0" destOrd="0" presId="urn:microsoft.com/office/officeart/2005/8/layout/process5"/>
    <dgm:cxn modelId="{6C115D15-3994-4D31-982E-51810AD6751B}" type="presOf" srcId="{23A43EB4-53FA-44C7-93A5-D48138B1ACA8}" destId="{6A8F6A56-103D-4E61-8700-82689CBC2269}" srcOrd="1" destOrd="0" presId="urn:microsoft.com/office/officeart/2005/8/layout/process5"/>
    <dgm:cxn modelId="{34043936-C020-4D5D-839A-F7EF37D78586}" type="presOf" srcId="{A98F523F-8B90-449E-BCD9-0377BAB43B31}" destId="{47F2CE1F-A65B-473E-909F-A39B99F9D076}" srcOrd="0" destOrd="0" presId="urn:microsoft.com/office/officeart/2005/8/layout/process5"/>
    <dgm:cxn modelId="{58180E60-2E73-459C-B84B-345A4437D2A1}" type="presOf" srcId="{11ADC550-8A21-427F-B79A-0046707BE61C}" destId="{27C16F54-E42B-4447-89FF-C09E97C0FD50}" srcOrd="0" destOrd="0" presId="urn:microsoft.com/office/officeart/2005/8/layout/process5"/>
    <dgm:cxn modelId="{46BE2561-BA02-46C1-8935-5DC7D5F11644}" srcId="{BCA33D15-342E-466B-A894-3EBD7E75F99A}" destId="{A98F523F-8B90-449E-BCD9-0377BAB43B31}" srcOrd="2" destOrd="0" parTransId="{BEC5B232-19DE-4C36-A72E-7C6FBF1258B3}" sibTransId="{473BCEC5-C473-46B2-B267-42F0A5096F46}"/>
    <dgm:cxn modelId="{CA27FC71-E333-4D50-971A-65B3DB8FE348}" type="presOf" srcId="{473BCEC5-C473-46B2-B267-42F0A5096F46}" destId="{DBE31835-55D5-455B-9E1C-DC91DB9EF84C}" srcOrd="1" destOrd="0" presId="urn:microsoft.com/office/officeart/2005/8/layout/process5"/>
    <dgm:cxn modelId="{63645873-EB32-46A6-96B3-7F4B2C4C8B6B}" type="presOf" srcId="{473BCEC5-C473-46B2-B267-42F0A5096F46}" destId="{85CE5CFD-7CFA-4F1B-AE65-1FBF3CF1A67F}" srcOrd="0" destOrd="0" presId="urn:microsoft.com/office/officeart/2005/8/layout/process5"/>
    <dgm:cxn modelId="{6E4DCF7D-1CBF-4074-97EE-6ECBAAE06B58}" type="presOf" srcId="{23A43EB4-53FA-44C7-93A5-D48138B1ACA8}" destId="{7F469E0E-6FF6-4511-895C-78D9239FAC5E}" srcOrd="0" destOrd="0" presId="urn:microsoft.com/office/officeart/2005/8/layout/process5"/>
    <dgm:cxn modelId="{670C1591-8F1E-470B-9E3C-F952D741FC7D}" srcId="{BCA33D15-342E-466B-A894-3EBD7E75F99A}" destId="{D7A1345A-E8E9-434D-B04F-5870E4E49AC0}" srcOrd="3" destOrd="0" parTransId="{B35800BC-2244-48F1-B571-397D9514135B}" sibTransId="{6A37FDED-E1E7-4F64-8E98-34BFB0238D35}"/>
    <dgm:cxn modelId="{8C0ADB92-9AB1-47D2-B2AB-9E1348EC34C8}" type="presOf" srcId="{A72AC736-620C-46A6-B059-BD7AFA3D6CE3}" destId="{B0CFBE0B-5BB5-41A1-88B2-6F600C8A36E8}" srcOrd="0" destOrd="0" presId="urn:microsoft.com/office/officeart/2005/8/layout/process5"/>
    <dgm:cxn modelId="{D0E96AAB-8704-4469-9763-B0C55E6CCA9A}" srcId="{BCA33D15-342E-466B-A894-3EBD7E75F99A}" destId="{56AFB3A5-7551-4EEF-8374-FC7BCA59E659}" srcOrd="0" destOrd="0" parTransId="{B6AAC671-94F5-424D-8D4C-9A5552C70C0A}" sibTransId="{23A43EB4-53FA-44C7-93A5-D48138B1ACA8}"/>
    <dgm:cxn modelId="{807477AB-01E8-43C4-A804-024A73E8EB09}" type="presOf" srcId="{BCA33D15-342E-466B-A894-3EBD7E75F99A}" destId="{041DFA64-13B4-4906-B1F3-BAC6E7FD7D8D}" srcOrd="0" destOrd="0" presId="urn:microsoft.com/office/officeart/2005/8/layout/process5"/>
    <dgm:cxn modelId="{A15BADB8-A80F-4F80-A584-AA34AFCE7F6D}" type="presOf" srcId="{A72AC736-620C-46A6-B059-BD7AFA3D6CE3}" destId="{189E6B7E-B8DB-4CF7-A21E-3DC394C374A0}" srcOrd="1" destOrd="0" presId="urn:microsoft.com/office/officeart/2005/8/layout/process5"/>
    <dgm:cxn modelId="{90BFD5CA-FB8A-4C07-9FD9-EFE96D7CADFD}" type="presOf" srcId="{D7A1345A-E8E9-434D-B04F-5870E4E49AC0}" destId="{E92A7626-8939-4D5C-8789-B325D8829DEB}" srcOrd="0" destOrd="0" presId="urn:microsoft.com/office/officeart/2005/8/layout/process5"/>
    <dgm:cxn modelId="{2059B2ED-F362-41E3-BC6C-4D41FB72F62D}" srcId="{BCA33D15-342E-466B-A894-3EBD7E75F99A}" destId="{11ADC550-8A21-427F-B79A-0046707BE61C}" srcOrd="1" destOrd="0" parTransId="{FFEF494A-814C-4661-9298-977F5FE5B3EF}" sibTransId="{A72AC736-620C-46A6-B059-BD7AFA3D6CE3}"/>
    <dgm:cxn modelId="{6DC2493D-46D7-4A29-8219-93C61B33E80C}" type="presParOf" srcId="{041DFA64-13B4-4906-B1F3-BAC6E7FD7D8D}" destId="{5A7D3805-E04C-4A3C-BD4C-ECB0D911EF5A}" srcOrd="0" destOrd="0" presId="urn:microsoft.com/office/officeart/2005/8/layout/process5"/>
    <dgm:cxn modelId="{661384AE-12A3-4E30-BF55-98F88F00FF02}" type="presParOf" srcId="{041DFA64-13B4-4906-B1F3-BAC6E7FD7D8D}" destId="{7F469E0E-6FF6-4511-895C-78D9239FAC5E}" srcOrd="1" destOrd="0" presId="urn:microsoft.com/office/officeart/2005/8/layout/process5"/>
    <dgm:cxn modelId="{3A199F75-ABCE-4A4A-8A99-DEBA64A7F6D9}" type="presParOf" srcId="{7F469E0E-6FF6-4511-895C-78D9239FAC5E}" destId="{6A8F6A56-103D-4E61-8700-82689CBC2269}" srcOrd="0" destOrd="0" presId="urn:microsoft.com/office/officeart/2005/8/layout/process5"/>
    <dgm:cxn modelId="{1B208EAF-94B3-4DB5-A025-C2362B6D364A}" type="presParOf" srcId="{041DFA64-13B4-4906-B1F3-BAC6E7FD7D8D}" destId="{27C16F54-E42B-4447-89FF-C09E97C0FD50}" srcOrd="2" destOrd="0" presId="urn:microsoft.com/office/officeart/2005/8/layout/process5"/>
    <dgm:cxn modelId="{638004DE-D0CD-49A9-8230-3E12A480E0EE}" type="presParOf" srcId="{041DFA64-13B4-4906-B1F3-BAC6E7FD7D8D}" destId="{B0CFBE0B-5BB5-41A1-88B2-6F600C8A36E8}" srcOrd="3" destOrd="0" presId="urn:microsoft.com/office/officeart/2005/8/layout/process5"/>
    <dgm:cxn modelId="{54B3A9B5-C60B-4F01-B4DC-E1E66CDA7A65}" type="presParOf" srcId="{B0CFBE0B-5BB5-41A1-88B2-6F600C8A36E8}" destId="{189E6B7E-B8DB-4CF7-A21E-3DC394C374A0}" srcOrd="0" destOrd="0" presId="urn:microsoft.com/office/officeart/2005/8/layout/process5"/>
    <dgm:cxn modelId="{39897CAB-9B78-4D9C-B2E2-FA4F67654730}" type="presParOf" srcId="{041DFA64-13B4-4906-B1F3-BAC6E7FD7D8D}" destId="{47F2CE1F-A65B-473E-909F-A39B99F9D076}" srcOrd="4" destOrd="0" presId="urn:microsoft.com/office/officeart/2005/8/layout/process5"/>
    <dgm:cxn modelId="{5EAA33E4-F275-4F21-ADA8-28A4463A5213}" type="presParOf" srcId="{041DFA64-13B4-4906-B1F3-BAC6E7FD7D8D}" destId="{85CE5CFD-7CFA-4F1B-AE65-1FBF3CF1A67F}" srcOrd="5" destOrd="0" presId="urn:microsoft.com/office/officeart/2005/8/layout/process5"/>
    <dgm:cxn modelId="{6D351DDA-362D-4A54-A79C-D4D6E58FFA23}" type="presParOf" srcId="{85CE5CFD-7CFA-4F1B-AE65-1FBF3CF1A67F}" destId="{DBE31835-55D5-455B-9E1C-DC91DB9EF84C}" srcOrd="0" destOrd="0" presId="urn:microsoft.com/office/officeart/2005/8/layout/process5"/>
    <dgm:cxn modelId="{F18B3313-1D2B-4DAB-949F-2E2416CB08DC}" type="presParOf" srcId="{041DFA64-13B4-4906-B1F3-BAC6E7FD7D8D}" destId="{E92A7626-8939-4D5C-8789-B325D8829DEB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7D3805-E04C-4A3C-BD4C-ECB0D911EF5A}">
      <dsp:nvSpPr>
        <dsp:cNvPr id="0" name=""/>
        <dsp:cNvSpPr/>
      </dsp:nvSpPr>
      <dsp:spPr>
        <a:xfrm>
          <a:off x="1523210" y="532"/>
          <a:ext cx="2650459" cy="159027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Alfredo Uriarte             –  Functionality In G2 Test And Admin Part</a:t>
          </a:r>
          <a:endParaRPr lang="en-US" sz="2300" kern="1200"/>
        </a:p>
      </dsp:txBody>
      <dsp:txXfrm>
        <a:off x="1569788" y="47110"/>
        <a:ext cx="2557303" cy="1497119"/>
      </dsp:txXfrm>
    </dsp:sp>
    <dsp:sp modelId="{7F469E0E-6FF6-4511-895C-78D9239FAC5E}">
      <dsp:nvSpPr>
        <dsp:cNvPr id="0" name=""/>
        <dsp:cNvSpPr/>
      </dsp:nvSpPr>
      <dsp:spPr>
        <a:xfrm>
          <a:off x="4406910" y="467013"/>
          <a:ext cx="561897" cy="6573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4406910" y="598476"/>
        <a:ext cx="393328" cy="394388"/>
      </dsp:txXfrm>
    </dsp:sp>
    <dsp:sp modelId="{27C16F54-E42B-4447-89FF-C09E97C0FD50}">
      <dsp:nvSpPr>
        <dsp:cNvPr id="0" name=""/>
        <dsp:cNvSpPr/>
      </dsp:nvSpPr>
      <dsp:spPr>
        <a:xfrm>
          <a:off x="5233854" y="532"/>
          <a:ext cx="2650459" cy="159027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Susmi Rani                     – Functionality In Examiner  And G Test</a:t>
          </a:r>
          <a:endParaRPr lang="en-US" sz="2300" kern="1200"/>
        </a:p>
      </dsp:txBody>
      <dsp:txXfrm>
        <a:off x="5280432" y="47110"/>
        <a:ext cx="2557303" cy="1497119"/>
      </dsp:txXfrm>
    </dsp:sp>
    <dsp:sp modelId="{B0CFBE0B-5BB5-41A1-88B2-6F600C8A36E8}">
      <dsp:nvSpPr>
        <dsp:cNvPr id="0" name=""/>
        <dsp:cNvSpPr/>
      </dsp:nvSpPr>
      <dsp:spPr>
        <a:xfrm rot="5400000">
          <a:off x="6278135" y="1776340"/>
          <a:ext cx="561897" cy="6573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-5400000">
        <a:off x="6361890" y="1824049"/>
        <a:ext cx="394388" cy="393328"/>
      </dsp:txXfrm>
    </dsp:sp>
    <dsp:sp modelId="{47F2CE1F-A65B-473E-909F-A39B99F9D076}">
      <dsp:nvSpPr>
        <dsp:cNvPr id="0" name=""/>
        <dsp:cNvSpPr/>
      </dsp:nvSpPr>
      <dsp:spPr>
        <a:xfrm>
          <a:off x="5233854" y="2650991"/>
          <a:ext cx="2650459" cy="159027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Asif Mujeeb                    – Design And UI Development</a:t>
          </a:r>
          <a:endParaRPr lang="en-US" sz="2300" kern="1200"/>
        </a:p>
      </dsp:txBody>
      <dsp:txXfrm>
        <a:off x="5280432" y="2697569"/>
        <a:ext cx="2557303" cy="1497119"/>
      </dsp:txXfrm>
    </dsp:sp>
    <dsp:sp modelId="{85CE5CFD-7CFA-4F1B-AE65-1FBF3CF1A67F}">
      <dsp:nvSpPr>
        <dsp:cNvPr id="0" name=""/>
        <dsp:cNvSpPr/>
      </dsp:nvSpPr>
      <dsp:spPr>
        <a:xfrm rot="10800000">
          <a:off x="4438716" y="3117472"/>
          <a:ext cx="561897" cy="6573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10800000">
        <a:off x="4607285" y="3248935"/>
        <a:ext cx="393328" cy="394388"/>
      </dsp:txXfrm>
    </dsp:sp>
    <dsp:sp modelId="{E92A7626-8939-4D5C-8789-B325D8829DEB}">
      <dsp:nvSpPr>
        <dsp:cNvPr id="0" name=""/>
        <dsp:cNvSpPr/>
      </dsp:nvSpPr>
      <dsp:spPr>
        <a:xfrm>
          <a:off x="1523210" y="2650991"/>
          <a:ext cx="2650459" cy="159027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Karthik Janardhanan  - Design And Testing Flow</a:t>
          </a:r>
          <a:endParaRPr lang="en-US" sz="2300" kern="1200"/>
        </a:p>
      </dsp:txBody>
      <dsp:txXfrm>
        <a:off x="1569788" y="2697569"/>
        <a:ext cx="2557303" cy="14971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275F32-FA25-4A54-AFD1-7EF2971DFA97}" type="datetimeFigureOut">
              <a:rPr lang="en-IN" smtClean="0"/>
              <a:t>13-08-2024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DC0241-416D-407A-91CC-2ADAFDC86A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2902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C0241-416D-407A-91CC-2ADAFDC86AAC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3960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C0241-416D-407A-91CC-2ADAFDC86AAC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1573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C0241-416D-407A-91CC-2ADAFDC86AAC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57492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C0241-416D-407A-91CC-2ADAFDC86AAC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75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C0241-416D-407A-91CC-2ADAFDC86AAC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41359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C0241-416D-407A-91CC-2ADAFDC86AAC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12005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C0241-416D-407A-91CC-2ADAFDC86AAC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1133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C0241-416D-407A-91CC-2ADAFDC86AAC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0572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C0241-416D-407A-91CC-2ADAFDC86AAC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8063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C0241-416D-407A-91CC-2ADAFDC86AAC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4630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C0241-416D-407A-91CC-2ADAFDC86AAC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8463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C0241-416D-407A-91CC-2ADAFDC86AAC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7469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C0241-416D-407A-91CC-2ADAFDC86AAC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7032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C0241-416D-407A-91CC-2ADAFDC86AAC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6666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C0241-416D-407A-91CC-2ADAFDC86AAC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5985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EA4F8-C8F2-B4AA-BBD9-2BD25BC8AC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61EE6E-7C05-B2E7-B005-40F47B3AA0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FFCF8-97B1-FA7E-684D-616DFC186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9B02F-D845-4FC8-961F-1D6613AB548D}" type="datetimeFigureOut">
              <a:rPr lang="en-IN" smtClean="0"/>
              <a:t>13-08-2024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4CABE-FA2E-6A74-2C12-C6AD6702F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88171-6886-645A-248F-1435544A8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C717-0CE2-485C-9738-54BFFABFF2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755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C1472-24C0-6FA7-1447-0B3417EB9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236854-C0DB-BBAB-A783-771111E750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F7890-F8F9-049A-297F-110FB320D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9B02F-D845-4FC8-961F-1D6613AB548D}" type="datetimeFigureOut">
              <a:rPr lang="en-IN" smtClean="0"/>
              <a:t>13-08-2024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5C98F-3592-5119-074F-C893A3447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331F3-B4FD-6569-5307-0EF5E3D9E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C717-0CE2-485C-9738-54BFFABFF2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1363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DFE543-4228-28F0-91DB-F930589739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A686F5-B919-7353-58BB-2B8CEABC63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4A218-F9BD-AD79-8323-374CB1D81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9B02F-D845-4FC8-961F-1D6613AB548D}" type="datetimeFigureOut">
              <a:rPr lang="en-IN" smtClean="0"/>
              <a:t>13-08-2024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D1BF5-6BC2-5776-0F3F-990CB930C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3DA99-86FA-C7A1-49A4-B23D1A487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C717-0CE2-485C-9738-54BFFABFF2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9560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67B77-B210-AA14-308C-F502EECB8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2D200-90CE-1AC5-CC84-4F0FA1866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7B881-A79A-5D8A-A0D0-42CE82B4C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9B02F-D845-4FC8-961F-1D6613AB548D}" type="datetimeFigureOut">
              <a:rPr lang="en-IN" smtClean="0"/>
              <a:t>13-08-2024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9D959-A2C0-CD03-AC71-7215D933B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A549F-409C-50A0-8082-792F97891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C717-0CE2-485C-9738-54BFFABFF2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5256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6710C-C671-2436-3C0F-C5547DA0F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626EDE-C383-6FF0-B57E-257CF3BB6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559E2-E36F-F04F-E286-45F8771A2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9B02F-D845-4FC8-961F-1D6613AB548D}" type="datetimeFigureOut">
              <a:rPr lang="en-IN" smtClean="0"/>
              <a:t>13-08-2024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F367E-1BA1-07C0-EAF2-52C5C1B6B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97D27-EE95-DF1A-AEC1-31B3B5D0D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C717-0CE2-485C-9738-54BFFABFF2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0442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3E94-30EE-5D55-F573-AEC6EC75B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1CE63-B3BD-2202-B011-9EBDF4EC7B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200764-4E03-51F0-5E34-61C56C37A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C9514E-86DF-FA13-EEA7-7FB876254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9B02F-D845-4FC8-961F-1D6613AB548D}" type="datetimeFigureOut">
              <a:rPr lang="en-IN" smtClean="0"/>
              <a:t>13-08-2024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D695EF-A27F-C979-145E-B6DCAAA77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9BE48B-849A-F32F-B673-9F5DA43AF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C717-0CE2-485C-9738-54BFFABFF2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1271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50B3D-30D0-5221-3108-52C0185C4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A1CE8-3074-1621-E037-20A6DF739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27C7E4-E6E4-DFB5-D7D7-B085BFCDA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AD6BCC-1ECA-1A16-840D-E35676A558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9E0444-145A-DC27-47F4-2722277709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EADBC0-32AF-D433-B395-782E9B718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9B02F-D845-4FC8-961F-1D6613AB548D}" type="datetimeFigureOut">
              <a:rPr lang="en-IN" smtClean="0"/>
              <a:t>13-08-2024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271D37-0753-9A34-B8A6-CD04BD02F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17C4C4-9740-4E29-513D-CE0C8B802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C717-0CE2-485C-9738-54BFFABFF2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2416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B2B4C-847C-0E60-0BF6-AFC3FF718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AF5E75-1ED5-6E18-DB75-5F3DD277A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9B02F-D845-4FC8-961F-1D6613AB548D}" type="datetimeFigureOut">
              <a:rPr lang="en-IN" smtClean="0"/>
              <a:t>13-08-2024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1BD9E3-54BA-1FDD-D654-C8D292EC1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55EDFE-6A91-D6E7-EE98-D37A72085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C717-0CE2-485C-9738-54BFFABFF2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1144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0BFB73-6CAB-48B3-4E76-0D8B628D6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9B02F-D845-4FC8-961F-1D6613AB548D}" type="datetimeFigureOut">
              <a:rPr lang="en-IN" smtClean="0"/>
              <a:t>13-08-2024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51D510-9157-2BEE-A573-0A66626B7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A3569C-BA22-288F-1F0C-8C8786486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C717-0CE2-485C-9738-54BFFABFF2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9580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18091-219E-CDC2-BA25-D5B97CB35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CEDF4-F2A7-7699-481F-43FB67357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638EBA-3EDF-EEDD-EE34-65E2AC4146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F6B556-F47C-26C9-A2CA-D4C62EB3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9B02F-D845-4FC8-961F-1D6613AB548D}" type="datetimeFigureOut">
              <a:rPr lang="en-IN" smtClean="0"/>
              <a:t>13-08-2024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CEDBA9-69CE-4D95-98B2-D57579636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99B30B-9B6B-5A45-7854-B2916C4BA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C717-0CE2-485C-9738-54BFFABFF2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1838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52BF0-F26C-615D-790A-A90CB95D5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59F860-F4A8-E267-BCE4-7E79ECF1F5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E3417-80C2-C5A8-086A-D5D48988A9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34D80A-9437-4E0D-B64A-A2A482AAC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9B02F-D845-4FC8-961F-1D6613AB548D}" type="datetimeFigureOut">
              <a:rPr lang="en-IN" smtClean="0"/>
              <a:t>13-08-2024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971ED3-2833-810F-232D-737BD6676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F9B655-14C4-2BFD-4C17-05C0D602D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AC717-0CE2-485C-9738-54BFFABFF2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2340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EB2553-2F20-7AA0-5FF6-B881D595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9CEA5-4CE6-407B-F9F7-8107EB7641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EE3C8-5813-BBA2-84E1-C45F892BD0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E9B02F-D845-4FC8-961F-1D6613AB548D}" type="datetimeFigureOut">
              <a:rPr lang="en-IN" smtClean="0"/>
              <a:t>13-08-2024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1DC73-6D40-B8E6-4F28-3F820CB34F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01D62-F29B-20B8-DF97-EBEB897B01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EAC717-0CE2-485C-9738-54BFFABFF2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651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slide" Target="slide16.xml"/><Relationship Id="rId18" Type="http://schemas.openxmlformats.org/officeDocument/2006/relationships/image" Target="../media/image17.png"/><Relationship Id="rId3" Type="http://schemas.openxmlformats.org/officeDocument/2006/relationships/image" Target="../media/image5.png"/><Relationship Id="rId21" Type="http://schemas.openxmlformats.org/officeDocument/2006/relationships/slide" Target="slide2.xml"/><Relationship Id="rId7" Type="http://schemas.openxmlformats.org/officeDocument/2006/relationships/slide" Target="slide19.xml"/><Relationship Id="rId12" Type="http://schemas.openxmlformats.org/officeDocument/2006/relationships/image" Target="../media/image14.png"/><Relationship Id="rId17" Type="http://schemas.openxmlformats.org/officeDocument/2006/relationships/slide" Target="slide14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6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slide" Target="slide18.xml"/><Relationship Id="rId5" Type="http://schemas.openxmlformats.org/officeDocument/2006/relationships/slide" Target="slide20.xml"/><Relationship Id="rId15" Type="http://schemas.openxmlformats.org/officeDocument/2006/relationships/slide" Target="slide15.xml"/><Relationship Id="rId10" Type="http://schemas.openxmlformats.org/officeDocument/2006/relationships/image" Target="../media/image13.png"/><Relationship Id="rId19" Type="http://schemas.openxmlformats.org/officeDocument/2006/relationships/slide" Target="slide13.xml"/><Relationship Id="rId4" Type="http://schemas.openxmlformats.org/officeDocument/2006/relationships/image" Target="../media/image6.svg"/><Relationship Id="rId9" Type="http://schemas.openxmlformats.org/officeDocument/2006/relationships/slide" Target="slide17.xml"/><Relationship Id="rId1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slide" Target="slide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Relationship Id="rId4" Type="http://schemas.openxmlformats.org/officeDocument/2006/relationships/slide" Target="slide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" Target="slide6.xml"/><Relationship Id="rId7" Type="http://schemas.openxmlformats.org/officeDocument/2006/relationships/slide" Target="slide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slide" Target="slide2.xml"/><Relationship Id="rId5" Type="http://schemas.openxmlformats.org/officeDocument/2006/relationships/slide" Target="slide5.xml"/><Relationship Id="rId10" Type="http://schemas.openxmlformats.org/officeDocument/2006/relationships/image" Target="../media/image6.sv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2.xml"/><Relationship Id="rId3" Type="http://schemas.openxmlformats.org/officeDocument/2006/relationships/image" Target="../media/image5.png"/><Relationship Id="rId7" Type="http://schemas.openxmlformats.org/officeDocument/2006/relationships/slide" Target="slide10.xml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slide" Target="slide8.xml"/><Relationship Id="rId5" Type="http://schemas.openxmlformats.org/officeDocument/2006/relationships/slide" Target="slide11.xml"/><Relationship Id="rId10" Type="http://schemas.openxmlformats.org/officeDocument/2006/relationships/image" Target="../media/image9.png"/><Relationship Id="rId4" Type="http://schemas.openxmlformats.org/officeDocument/2006/relationships/image" Target="../media/image6.svg"/><Relationship Id="rId9" Type="http://schemas.openxmlformats.org/officeDocument/2006/relationships/slide" Target="slide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03FE86-EC46-1D96-00D7-A710B665F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7800" y="448721"/>
            <a:ext cx="4713997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Full Stack Project Flow</a:t>
            </a:r>
          </a:p>
        </p:txBody>
      </p:sp>
      <p:pic>
        <p:nvPicPr>
          <p:cNvPr id="4" name="Picture 3" descr="Piles of paperwork">
            <a:extLst>
              <a:ext uri="{FF2B5EF4-FFF2-40B4-BE49-F238E27FC236}">
                <a16:creationId xmlns:a16="http://schemas.microsoft.com/office/drawing/2014/main" id="{098380E0-B53C-1BBC-4777-34D350B62C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1818" r="9091"/>
          <a:stretch/>
        </p:blipFill>
        <p:spPr>
          <a:xfrm>
            <a:off x="-2346" y="1835277"/>
            <a:ext cx="5666547" cy="318744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3F9B531-CE03-4D27-7B45-0821B95C3BE3}"/>
              </a:ext>
            </a:extLst>
          </p:cNvPr>
          <p:cNvSpPr txBox="1"/>
          <p:nvPr/>
        </p:nvSpPr>
        <p:spPr>
          <a:xfrm>
            <a:off x="6527800" y="1909192"/>
            <a:ext cx="4713997" cy="3647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Alfredo Uriarte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Susmi Rani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Asif Mujeeb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Karthik Janardhanan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48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 descr="Arrow Down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0B86E12F-D89C-DE3A-ABF2-AADD0DBA03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337578" y="206267"/>
            <a:ext cx="506002" cy="506002"/>
          </a:xfrm>
          <a:prstGeom prst="rect">
            <a:avLst/>
          </a:prstGeom>
        </p:spPr>
      </p:pic>
      <p:pic>
        <p:nvPicPr>
          <p:cNvPr id="2" name="Picture 1">
            <a:hlinkClick r:id="rId6" action="ppaction://hlinksldjump"/>
            <a:extLst>
              <a:ext uri="{FF2B5EF4-FFF2-40B4-BE49-F238E27FC236}">
                <a16:creationId xmlns:a16="http://schemas.microsoft.com/office/drawing/2014/main" id="{CBA81DDF-C436-687B-511B-9EDD1D6297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30" y="712269"/>
            <a:ext cx="10553883" cy="457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311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 descr="Arrow Down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0B86E12F-D89C-DE3A-ABF2-AADD0DBA03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337578" y="206267"/>
            <a:ext cx="506002" cy="5060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015B66-4F6E-EF15-3EDE-CE23B40D1C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34" y="875735"/>
            <a:ext cx="10236200" cy="440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30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 descr="Arrow Down with solid fill">
            <a:extLst>
              <a:ext uri="{FF2B5EF4-FFF2-40B4-BE49-F238E27FC236}">
                <a16:creationId xmlns:a16="http://schemas.microsoft.com/office/drawing/2014/main" id="{8916C941-AD19-7D8A-289D-A1FE442FB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3995188" y="938360"/>
            <a:ext cx="914400" cy="914400"/>
          </a:xfrm>
          <a:prstGeom prst="rect">
            <a:avLst/>
          </a:prstGeom>
        </p:spPr>
      </p:pic>
      <p:pic>
        <p:nvPicPr>
          <p:cNvPr id="17" name="Graphic 16" descr="Arrow Down with solid fill">
            <a:extLst>
              <a:ext uri="{FF2B5EF4-FFF2-40B4-BE49-F238E27FC236}">
                <a16:creationId xmlns:a16="http://schemas.microsoft.com/office/drawing/2014/main" id="{B52EBA05-F926-20E6-4EA9-27D5E71F1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54083" y="2138767"/>
            <a:ext cx="914400" cy="624705"/>
          </a:xfrm>
          <a:prstGeom prst="rect">
            <a:avLst/>
          </a:prstGeom>
        </p:spPr>
      </p:pic>
      <p:pic>
        <p:nvPicPr>
          <p:cNvPr id="19" name="Graphic 18" descr="Arrow Down with solid fill">
            <a:extLst>
              <a:ext uri="{FF2B5EF4-FFF2-40B4-BE49-F238E27FC236}">
                <a16:creationId xmlns:a16="http://schemas.microsoft.com/office/drawing/2014/main" id="{5CBE2AE2-69A0-140D-5B34-E3EFE0D01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7680329" y="765129"/>
            <a:ext cx="914400" cy="1328599"/>
          </a:xfrm>
          <a:prstGeom prst="rect">
            <a:avLst/>
          </a:prstGeom>
        </p:spPr>
      </p:pic>
      <p:pic>
        <p:nvPicPr>
          <p:cNvPr id="3" name="Picture 2">
            <a:hlinkClick r:id="rId5" action="ppaction://hlinksldjump"/>
            <a:extLst>
              <a:ext uri="{FF2B5EF4-FFF2-40B4-BE49-F238E27FC236}">
                <a16:creationId xmlns:a16="http://schemas.microsoft.com/office/drawing/2014/main" id="{1C840262-CC03-DC77-6FC2-062589589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546" y="4954967"/>
            <a:ext cx="2576714" cy="1260166"/>
          </a:xfrm>
          <a:prstGeom prst="rect">
            <a:avLst/>
          </a:prstGeom>
        </p:spPr>
      </p:pic>
      <p:pic>
        <p:nvPicPr>
          <p:cNvPr id="6" name="Picture 5">
            <a:hlinkClick r:id="rId7" action="ppaction://hlinksldjump"/>
            <a:extLst>
              <a:ext uri="{FF2B5EF4-FFF2-40B4-BE49-F238E27FC236}">
                <a16:creationId xmlns:a16="http://schemas.microsoft.com/office/drawing/2014/main" id="{4F08AC56-35E4-5203-5220-45FC686866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33" y="4984064"/>
            <a:ext cx="2844969" cy="1231069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hlinkClick r:id="rId9" action="ppaction://hlinksldjump"/>
            <a:extLst>
              <a:ext uri="{FF2B5EF4-FFF2-40B4-BE49-F238E27FC236}">
                <a16:creationId xmlns:a16="http://schemas.microsoft.com/office/drawing/2014/main" id="{875CB4C4-0B3A-D555-CEFF-C63D465D76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238" y="2783516"/>
            <a:ext cx="2844969" cy="1374868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hlinkClick r:id="rId11" action="ppaction://hlinksldjump"/>
            <a:extLst>
              <a:ext uri="{FF2B5EF4-FFF2-40B4-BE49-F238E27FC236}">
                <a16:creationId xmlns:a16="http://schemas.microsoft.com/office/drawing/2014/main" id="{1D81547A-C2BF-7BE2-EA13-1F9C3FB6AD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51" y="2783516"/>
            <a:ext cx="2936285" cy="1374868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hlinkClick r:id="rId13" action="ppaction://hlinksldjump"/>
            <a:extLst>
              <a:ext uri="{FF2B5EF4-FFF2-40B4-BE49-F238E27FC236}">
                <a16:creationId xmlns:a16="http://schemas.microsoft.com/office/drawing/2014/main" id="{09897F33-AEBE-E6CD-61EB-3BFB68AA2A4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570" y="2783516"/>
            <a:ext cx="3072219" cy="1394912"/>
          </a:xfrm>
          <a:prstGeom prst="rect">
            <a:avLst/>
          </a:prstGeom>
        </p:spPr>
      </p:pic>
      <p:pic>
        <p:nvPicPr>
          <p:cNvPr id="20" name="Picture 19" descr="A screenshot of a computer&#10;&#10;Description automatically generated">
            <a:hlinkClick r:id="rId15" action="ppaction://hlinksldjump"/>
            <a:extLst>
              <a:ext uri="{FF2B5EF4-FFF2-40B4-BE49-F238E27FC236}">
                <a16:creationId xmlns:a16="http://schemas.microsoft.com/office/drawing/2014/main" id="{147267B4-6DEF-BCB0-F0AD-5945E242B61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778" y="717632"/>
            <a:ext cx="3073011" cy="1348198"/>
          </a:xfrm>
          <a:prstGeom prst="rect">
            <a:avLst/>
          </a:prstGeom>
        </p:spPr>
      </p:pic>
      <p:pic>
        <p:nvPicPr>
          <p:cNvPr id="22" name="Picture 21">
            <a:hlinkClick r:id="rId17" action="ppaction://hlinksldjump"/>
            <a:extLst>
              <a:ext uri="{FF2B5EF4-FFF2-40B4-BE49-F238E27FC236}">
                <a16:creationId xmlns:a16="http://schemas.microsoft.com/office/drawing/2014/main" id="{9370642D-5AEC-CF90-0D1B-D0BF77B1D74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032" y="717632"/>
            <a:ext cx="2836440" cy="1326695"/>
          </a:xfrm>
          <a:prstGeom prst="rect">
            <a:avLst/>
          </a:prstGeom>
        </p:spPr>
      </p:pic>
      <p:pic>
        <p:nvPicPr>
          <p:cNvPr id="24" name="Picture 23">
            <a:hlinkClick r:id="rId19" action="ppaction://hlinksldjump"/>
            <a:extLst>
              <a:ext uri="{FF2B5EF4-FFF2-40B4-BE49-F238E27FC236}">
                <a16:creationId xmlns:a16="http://schemas.microsoft.com/office/drawing/2014/main" id="{613CF9F5-BC14-7C8E-F460-B0EA6BF10C9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96" y="642867"/>
            <a:ext cx="3258881" cy="1422964"/>
          </a:xfrm>
          <a:prstGeom prst="rect">
            <a:avLst/>
          </a:prstGeom>
        </p:spPr>
      </p:pic>
      <p:pic>
        <p:nvPicPr>
          <p:cNvPr id="25" name="Graphic 24" descr="Arrow Down with solid fill">
            <a:extLst>
              <a:ext uri="{FF2B5EF4-FFF2-40B4-BE49-F238E27FC236}">
                <a16:creationId xmlns:a16="http://schemas.microsoft.com/office/drawing/2014/main" id="{2196FBD6-094D-BB12-D5AC-315C0E5D2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7847128" y="3075677"/>
            <a:ext cx="914400" cy="914400"/>
          </a:xfrm>
          <a:prstGeom prst="rect">
            <a:avLst/>
          </a:prstGeom>
        </p:spPr>
      </p:pic>
      <p:pic>
        <p:nvPicPr>
          <p:cNvPr id="26" name="Graphic 25" descr="Arrow Down with solid fill">
            <a:extLst>
              <a:ext uri="{FF2B5EF4-FFF2-40B4-BE49-F238E27FC236}">
                <a16:creationId xmlns:a16="http://schemas.microsoft.com/office/drawing/2014/main" id="{0F285FD7-0840-E4E6-9657-B549BB916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3919657" y="3045233"/>
            <a:ext cx="914400" cy="914401"/>
          </a:xfrm>
          <a:prstGeom prst="rect">
            <a:avLst/>
          </a:prstGeom>
        </p:spPr>
      </p:pic>
      <p:pic>
        <p:nvPicPr>
          <p:cNvPr id="27" name="Graphic 26" descr="Arrow Down with solid fill">
            <a:extLst>
              <a:ext uri="{FF2B5EF4-FFF2-40B4-BE49-F238E27FC236}">
                <a16:creationId xmlns:a16="http://schemas.microsoft.com/office/drawing/2014/main" id="{5FF06615-2651-997C-0F43-2073F6C8B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62394" y="4107025"/>
            <a:ext cx="914400" cy="914400"/>
          </a:xfrm>
          <a:prstGeom prst="rect">
            <a:avLst/>
          </a:prstGeom>
        </p:spPr>
      </p:pic>
      <p:pic>
        <p:nvPicPr>
          <p:cNvPr id="28" name="Graphic 27" descr="Arrow Down with solid fill">
            <a:extLst>
              <a:ext uri="{FF2B5EF4-FFF2-40B4-BE49-F238E27FC236}">
                <a16:creationId xmlns:a16="http://schemas.microsoft.com/office/drawing/2014/main" id="{BA750181-9AD2-47F3-2E1B-87F3CB7BC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3779102" y="4792826"/>
            <a:ext cx="914400" cy="13716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48D7568-3483-6392-3A5A-110390323EEF}"/>
              </a:ext>
            </a:extLst>
          </p:cNvPr>
          <p:cNvSpPr txBox="1"/>
          <p:nvPr/>
        </p:nvSpPr>
        <p:spPr>
          <a:xfrm>
            <a:off x="4526729" y="130515"/>
            <a:ext cx="5422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Driver Life Cycle</a:t>
            </a:r>
          </a:p>
        </p:txBody>
      </p:sp>
      <p:pic>
        <p:nvPicPr>
          <p:cNvPr id="30" name="Graphic 29" descr="Arrow Down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C839E8E0-19DA-49F9-93EC-878CFB562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337578" y="206267"/>
            <a:ext cx="506002" cy="50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12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 descr="Arrow Down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0B86E12F-D89C-DE3A-ABF2-AADD0DBA03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337578" y="206267"/>
            <a:ext cx="506002" cy="5060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8297AC-5E14-AABE-A7E9-286A8BDA0C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96" y="642866"/>
            <a:ext cx="10453161" cy="568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5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 descr="Arrow Down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0B86E12F-D89C-DE3A-ABF2-AADD0DBA03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337578" y="206267"/>
            <a:ext cx="506002" cy="5060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B485F1-9BFA-8E21-A1AA-248611707E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79" y="717632"/>
            <a:ext cx="11223050" cy="575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59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 descr="Arrow Down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0B86E12F-D89C-DE3A-ABF2-AADD0DBA03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337578" y="206267"/>
            <a:ext cx="506002" cy="506002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E370874-1A1D-557B-2430-38A66B8C51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8" y="717631"/>
            <a:ext cx="11357932" cy="593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81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 descr="Arrow Down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0B86E12F-D89C-DE3A-ABF2-AADD0DBA03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337578" y="206267"/>
            <a:ext cx="506002" cy="506002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6B6AFBE-EFD7-21A3-23A2-EE9BD305BC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712269"/>
            <a:ext cx="11721648" cy="586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48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C2732C4-5D71-CB44-9FF6-3D9350998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6" y="598714"/>
            <a:ext cx="11854543" cy="6096000"/>
          </a:xfrm>
          <a:prstGeom prst="rect">
            <a:avLst/>
          </a:prstGeom>
        </p:spPr>
      </p:pic>
      <p:pic>
        <p:nvPicPr>
          <p:cNvPr id="3" name="Graphic 2" descr="Arrow Down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85C97D5C-ED94-A739-8628-166BC9FF5A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283150" y="92712"/>
            <a:ext cx="506002" cy="50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49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AB660730-4FA4-F2FD-CB65-70D0868AB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3" y="587829"/>
            <a:ext cx="11636828" cy="6063341"/>
          </a:xfrm>
          <a:prstGeom prst="rect">
            <a:avLst/>
          </a:prstGeom>
        </p:spPr>
      </p:pic>
      <p:pic>
        <p:nvPicPr>
          <p:cNvPr id="3" name="Graphic 2" descr="Arrow Down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22715161-BFAD-A7A5-3BF4-57B15BEC0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206829" y="81827"/>
            <a:ext cx="506002" cy="50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82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06B496-0DA6-B527-17CA-01652BF5E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71" y="772885"/>
            <a:ext cx="11767457" cy="5747657"/>
          </a:xfrm>
          <a:prstGeom prst="rect">
            <a:avLst/>
          </a:prstGeom>
        </p:spPr>
      </p:pic>
      <p:pic>
        <p:nvPicPr>
          <p:cNvPr id="3" name="Graphic 2" descr="Arrow Down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DCC7370E-5F40-9E5B-B80A-FA1BCDE79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337578" y="206267"/>
            <a:ext cx="506002" cy="50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23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3FE86-EC46-1D96-00D7-A710B665F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4300" y="2959100"/>
            <a:ext cx="1219200" cy="419100"/>
          </a:xfrm>
        </p:spPr>
        <p:txBody>
          <a:bodyPr>
            <a:normAutofit fontScale="90000"/>
          </a:bodyPr>
          <a:lstStyle/>
          <a:p>
            <a:r>
              <a:rPr lang="en-IN" sz="2400" dirty="0">
                <a:hlinkClick r:id="rId2" action="ppaction://hlinksldjump"/>
              </a:rPr>
              <a:t>ADMIN</a:t>
            </a:r>
            <a:endParaRPr lang="en-IN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97EA067-8AAF-5DE3-1269-939F81AEAE8A}"/>
              </a:ext>
            </a:extLst>
          </p:cNvPr>
          <p:cNvSpPr txBox="1">
            <a:spLocks/>
          </p:cNvSpPr>
          <p:nvPr/>
        </p:nvSpPr>
        <p:spPr>
          <a:xfrm>
            <a:off x="5321300" y="2971800"/>
            <a:ext cx="1701800" cy="4381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dirty="0">
                <a:hlinkClick r:id="rId3" action="ppaction://hlinksldjump"/>
              </a:rPr>
              <a:t>EXAMINER</a:t>
            </a:r>
            <a:endParaRPr lang="en-IN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B1EF26F-82C1-A669-55D7-B71732C740A1}"/>
              </a:ext>
            </a:extLst>
          </p:cNvPr>
          <p:cNvSpPr txBox="1">
            <a:spLocks/>
          </p:cNvSpPr>
          <p:nvPr/>
        </p:nvSpPr>
        <p:spPr>
          <a:xfrm>
            <a:off x="8470900" y="2933700"/>
            <a:ext cx="1219200" cy="4191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dirty="0">
                <a:hlinkClick r:id="rId4" action="ppaction://hlinksldjump"/>
              </a:rPr>
              <a:t>Driver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0009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5FC524-7244-9992-0404-61B34C3EB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31371"/>
            <a:ext cx="11734800" cy="6074229"/>
          </a:xfrm>
          <a:prstGeom prst="rect">
            <a:avLst/>
          </a:prstGeom>
        </p:spPr>
      </p:pic>
      <p:pic>
        <p:nvPicPr>
          <p:cNvPr id="3" name="Graphic 2" descr="Arrow Down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A32FBD0A-4396-A96B-C27A-A77CD6789F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304800" y="125369"/>
            <a:ext cx="506002" cy="50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515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35ABEE-66F8-369D-676B-0FE5EF088982}"/>
              </a:ext>
            </a:extLst>
          </p:cNvPr>
          <p:cNvSpPr txBox="1"/>
          <p:nvPr/>
        </p:nvSpPr>
        <p:spPr>
          <a:xfrm>
            <a:off x="838200" y="388308"/>
            <a:ext cx="5499970" cy="1021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CONTRIBUTIONS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1440584"/>
            <a:ext cx="621196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A29405FF-3D5E-4971-FDA8-F15F8CC4F7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7960227"/>
              </p:ext>
            </p:extLst>
          </p:nvPr>
        </p:nvGraphicFramePr>
        <p:xfrm>
          <a:off x="1392238" y="1682750"/>
          <a:ext cx="9407525" cy="424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5810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hlinkClick r:id="rId3" action="ppaction://hlinksldjump"/>
            <a:extLst>
              <a:ext uri="{FF2B5EF4-FFF2-40B4-BE49-F238E27FC236}">
                <a16:creationId xmlns:a16="http://schemas.microsoft.com/office/drawing/2014/main" id="{33EBC948-EF49-8477-2C1A-30849D1F3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3" r="17268"/>
          <a:stretch/>
        </p:blipFill>
        <p:spPr>
          <a:xfrm>
            <a:off x="8914740" y="2190062"/>
            <a:ext cx="2873829" cy="1921947"/>
          </a:xfrm>
        </p:spPr>
      </p:pic>
      <p:pic>
        <p:nvPicPr>
          <p:cNvPr id="9" name="Picture 8">
            <a:hlinkClick r:id="rId5" action="ppaction://hlinksldjump"/>
            <a:extLst>
              <a:ext uri="{FF2B5EF4-FFF2-40B4-BE49-F238E27FC236}">
                <a16:creationId xmlns:a16="http://schemas.microsoft.com/office/drawing/2014/main" id="{A707F0B3-32F5-BD6B-0325-6D87FC1B70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085" y="2153966"/>
            <a:ext cx="3416795" cy="1921947"/>
          </a:xfrm>
          <a:prstGeom prst="rect">
            <a:avLst/>
          </a:prstGeom>
        </p:spPr>
      </p:pic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F2BAFD7F-1E11-A7FC-671E-B17FD4EF55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71" y="2190062"/>
            <a:ext cx="3416795" cy="1921947"/>
          </a:xfrm>
          <a:prstGeom prst="rect">
            <a:avLst/>
          </a:prstGeom>
        </p:spPr>
      </p:pic>
      <p:pic>
        <p:nvPicPr>
          <p:cNvPr id="16" name="Graphic 15" descr="Arrow Down with solid fill">
            <a:extLst>
              <a:ext uri="{FF2B5EF4-FFF2-40B4-BE49-F238E27FC236}">
                <a16:creationId xmlns:a16="http://schemas.microsoft.com/office/drawing/2014/main" id="{8916C941-AD19-7D8A-289D-A1FE442FBF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3822189" y="2876051"/>
            <a:ext cx="914400" cy="759392"/>
          </a:xfrm>
          <a:prstGeom prst="rect">
            <a:avLst/>
          </a:prstGeom>
        </p:spPr>
      </p:pic>
      <p:pic>
        <p:nvPicPr>
          <p:cNvPr id="17" name="Graphic 16" descr="Arrow Down with solid fill">
            <a:extLst>
              <a:ext uri="{FF2B5EF4-FFF2-40B4-BE49-F238E27FC236}">
                <a16:creationId xmlns:a16="http://schemas.microsoft.com/office/drawing/2014/main" id="{B52EBA05-F926-20E6-4EA9-27D5E71F1A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8038110" y="2893926"/>
            <a:ext cx="914400" cy="7236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5306808-22C5-A231-7D0C-0373D044A900}"/>
              </a:ext>
            </a:extLst>
          </p:cNvPr>
          <p:cNvSpPr txBox="1"/>
          <p:nvPr/>
        </p:nvSpPr>
        <p:spPr>
          <a:xfrm>
            <a:off x="478971" y="745067"/>
            <a:ext cx="2298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Admin Life Cycle</a:t>
            </a:r>
            <a:r>
              <a:rPr lang="en-IN" dirty="0"/>
              <a:t> </a:t>
            </a:r>
          </a:p>
        </p:txBody>
      </p:sp>
      <p:pic>
        <p:nvPicPr>
          <p:cNvPr id="19" name="Graphic 18" descr="Arrow Down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C6867F70-1819-2B5B-FF7E-DC39AC42DB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337578" y="206267"/>
            <a:ext cx="506002" cy="50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85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2BAFD7F-1E11-A7FC-671E-B17FD4EF55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124" y="521832"/>
            <a:ext cx="9179751" cy="5154719"/>
          </a:xfrm>
          <a:prstGeom prst="rect">
            <a:avLst/>
          </a:prstGeom>
        </p:spPr>
      </p:pic>
      <p:pic>
        <p:nvPicPr>
          <p:cNvPr id="15" name="Graphic 14" descr="Arrow Down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0B86E12F-D89C-DE3A-ABF2-AADD0DBA03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337578" y="206267"/>
            <a:ext cx="506002" cy="50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12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 descr="Arrow Down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0B86E12F-D89C-DE3A-ABF2-AADD0DBA03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337578" y="206267"/>
            <a:ext cx="506002" cy="506002"/>
          </a:xfrm>
          <a:prstGeom prst="rect">
            <a:avLst/>
          </a:prstGeom>
        </p:spPr>
      </p:pic>
      <p:pic>
        <p:nvPicPr>
          <p:cNvPr id="2" name="Picture 1">
            <a:hlinkClick r:id="rId6" action="ppaction://hlinksldjump"/>
            <a:extLst>
              <a:ext uri="{FF2B5EF4-FFF2-40B4-BE49-F238E27FC236}">
                <a16:creationId xmlns:a16="http://schemas.microsoft.com/office/drawing/2014/main" id="{0BB6E4C8-FE98-F983-B546-E8BD895C59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457" y="712269"/>
            <a:ext cx="9253086" cy="520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2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 descr="Arrow Down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0B86E12F-D89C-DE3A-ABF2-AADD0DBA03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337578" y="206267"/>
            <a:ext cx="506002" cy="506002"/>
          </a:xfrm>
          <a:prstGeom prst="rect">
            <a:avLst/>
          </a:prstGeom>
        </p:spPr>
      </p:pic>
      <p:pic>
        <p:nvPicPr>
          <p:cNvPr id="2" name="Content Placeholder 6">
            <a:hlinkClick r:id="rId6" action="ppaction://hlinksldjump"/>
            <a:extLst>
              <a:ext uri="{FF2B5EF4-FFF2-40B4-BE49-F238E27FC236}">
                <a16:creationId xmlns:a16="http://schemas.microsoft.com/office/drawing/2014/main" id="{ABAE8EC0-8B45-6CE9-F183-0522CC4AC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3" r="17268"/>
          <a:stretch/>
        </p:blipFill>
        <p:spPr>
          <a:xfrm>
            <a:off x="2160871" y="601892"/>
            <a:ext cx="7870258" cy="5263437"/>
          </a:xfrm>
        </p:spPr>
      </p:pic>
    </p:spTree>
    <p:extLst>
      <p:ext uri="{BB962C8B-B14F-4D97-AF65-F5344CB8AC3E}">
        <p14:creationId xmlns:p14="http://schemas.microsoft.com/office/powerpoint/2010/main" val="3790955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 descr="Arrow Down with solid fill">
            <a:extLst>
              <a:ext uri="{FF2B5EF4-FFF2-40B4-BE49-F238E27FC236}">
                <a16:creationId xmlns:a16="http://schemas.microsoft.com/office/drawing/2014/main" id="{8916C941-AD19-7D8A-289D-A1FE442FB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3676249" y="1604480"/>
            <a:ext cx="914400" cy="914400"/>
          </a:xfrm>
          <a:prstGeom prst="rect">
            <a:avLst/>
          </a:prstGeom>
        </p:spPr>
      </p:pic>
      <p:pic>
        <p:nvPicPr>
          <p:cNvPr id="17" name="Graphic 16" descr="Arrow Down with solid fill">
            <a:extLst>
              <a:ext uri="{FF2B5EF4-FFF2-40B4-BE49-F238E27FC236}">
                <a16:creationId xmlns:a16="http://schemas.microsoft.com/office/drawing/2014/main" id="{B52EBA05-F926-20E6-4EA9-27D5E71F1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02987" y="2992069"/>
            <a:ext cx="914400" cy="914400"/>
          </a:xfrm>
          <a:prstGeom prst="rect">
            <a:avLst/>
          </a:prstGeom>
        </p:spPr>
      </p:pic>
      <p:pic>
        <p:nvPicPr>
          <p:cNvPr id="5" name="Picture 4">
            <a:hlinkClick r:id="rId5" action="ppaction://hlinksldjump"/>
            <a:extLst>
              <a:ext uri="{FF2B5EF4-FFF2-40B4-BE49-F238E27FC236}">
                <a16:creationId xmlns:a16="http://schemas.microsoft.com/office/drawing/2014/main" id="{33105CAA-EFDF-5067-5FA0-2CB9C33F58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096" y="4039279"/>
            <a:ext cx="3055837" cy="1860778"/>
          </a:xfrm>
          <a:prstGeom prst="rect">
            <a:avLst/>
          </a:prstGeom>
        </p:spPr>
      </p:pic>
      <p:pic>
        <p:nvPicPr>
          <p:cNvPr id="8" name="Picture 7">
            <a:hlinkClick r:id="rId7" action="ppaction://hlinksldjump"/>
            <a:extLst>
              <a:ext uri="{FF2B5EF4-FFF2-40B4-BE49-F238E27FC236}">
                <a16:creationId xmlns:a16="http://schemas.microsoft.com/office/drawing/2014/main" id="{9A197ABB-8BEC-F0DE-54A5-1CBED67218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636" y="1111023"/>
            <a:ext cx="2989103" cy="1860778"/>
          </a:xfrm>
          <a:prstGeom prst="rect">
            <a:avLst/>
          </a:prstGeom>
        </p:spPr>
      </p:pic>
      <p:pic>
        <p:nvPicPr>
          <p:cNvPr id="14" name="Picture 13">
            <a:hlinkClick r:id="rId9" action="ppaction://hlinksldjump"/>
            <a:extLst>
              <a:ext uri="{FF2B5EF4-FFF2-40B4-BE49-F238E27FC236}">
                <a16:creationId xmlns:a16="http://schemas.microsoft.com/office/drawing/2014/main" id="{82E493D8-B654-26D5-D9B9-4B5F6148D6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412" y="1131292"/>
            <a:ext cx="2894940" cy="1860778"/>
          </a:xfrm>
          <a:prstGeom prst="rect">
            <a:avLst/>
          </a:prstGeom>
        </p:spPr>
      </p:pic>
      <p:pic>
        <p:nvPicPr>
          <p:cNvPr id="18" name="Picture 17">
            <a:hlinkClick r:id="rId11" action="ppaction://hlinksldjump"/>
            <a:extLst>
              <a:ext uri="{FF2B5EF4-FFF2-40B4-BE49-F238E27FC236}">
                <a16:creationId xmlns:a16="http://schemas.microsoft.com/office/drawing/2014/main" id="{4A302D9C-7B16-B145-CAD8-9632731DC9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76" y="1131292"/>
            <a:ext cx="3097989" cy="1860777"/>
          </a:xfrm>
          <a:prstGeom prst="rect">
            <a:avLst/>
          </a:prstGeom>
        </p:spPr>
      </p:pic>
      <p:pic>
        <p:nvPicPr>
          <p:cNvPr id="19" name="Graphic 18" descr="Arrow Down with solid fill">
            <a:extLst>
              <a:ext uri="{FF2B5EF4-FFF2-40B4-BE49-F238E27FC236}">
                <a16:creationId xmlns:a16="http://schemas.microsoft.com/office/drawing/2014/main" id="{5CBE2AE2-69A0-140D-5B34-E3EFE0D01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7666026" y="1519540"/>
            <a:ext cx="914400" cy="104374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2E3321C-1334-E0AE-23E7-717AE3850240}"/>
              </a:ext>
            </a:extLst>
          </p:cNvPr>
          <p:cNvSpPr txBox="1"/>
          <p:nvPr/>
        </p:nvSpPr>
        <p:spPr>
          <a:xfrm>
            <a:off x="1342892" y="342937"/>
            <a:ext cx="2544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Examiner Life Cycle</a:t>
            </a:r>
          </a:p>
        </p:txBody>
      </p:sp>
      <p:pic>
        <p:nvPicPr>
          <p:cNvPr id="22" name="Graphic 21" descr="Arrow Down with solid fill">
            <a:hlinkClick r:id="rId13" action="ppaction://hlinksldjump"/>
            <a:extLst>
              <a:ext uri="{FF2B5EF4-FFF2-40B4-BE49-F238E27FC236}">
                <a16:creationId xmlns:a16="http://schemas.microsoft.com/office/drawing/2014/main" id="{FC0487BB-7BF2-F5A1-43E6-DD6B1E8BE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337578" y="206267"/>
            <a:ext cx="506002" cy="50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99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 descr="Arrow Down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0B86E12F-D89C-DE3A-ABF2-AADD0DBA03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337578" y="206267"/>
            <a:ext cx="506002" cy="5060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2EB5BE-C78A-8C3D-AC9D-C852FF9DFE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289" y="712269"/>
            <a:ext cx="9569421" cy="419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78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 descr="Arrow Down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0B86E12F-D89C-DE3A-ABF2-AADD0DBA03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337578" y="206267"/>
            <a:ext cx="506002" cy="5060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C9816F-E0D9-C527-A437-8C8A002014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29" y="712269"/>
            <a:ext cx="10121941" cy="434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3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320</TotalTime>
  <Words>73</Words>
  <Application>Microsoft Office PowerPoint</Application>
  <PresentationFormat>Widescreen</PresentationFormat>
  <Paragraphs>31</Paragraphs>
  <Slides>21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Aptos</vt:lpstr>
      <vt:lpstr>Aptos Display</vt:lpstr>
      <vt:lpstr>Arial</vt:lpstr>
      <vt:lpstr>Office Theme</vt:lpstr>
      <vt:lpstr>Full Stack Project Flow</vt:lpstr>
      <vt:lpstr>ADMIN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Karthik Janardhanan</dc:creator>
  <cp:lastModifiedBy>Karthik Janardhanan</cp:lastModifiedBy>
  <cp:revision>3</cp:revision>
  <dcterms:created xsi:type="dcterms:W3CDTF">2024-08-13T13:38:16Z</dcterms:created>
  <dcterms:modified xsi:type="dcterms:W3CDTF">2024-08-13T18:58:31Z</dcterms:modified>
</cp:coreProperties>
</file>